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8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02EAE22-E253-E442-A411-81F88C6FDF44}" type="datetimeFigureOut">
              <a:rPr lang="en-US" smtClean="0"/>
              <a:t>9/2/15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CDFBC50-46D8-824A-98BD-1D29777D229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Our History!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Salem Witch Trials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261" y="3390548"/>
            <a:ext cx="3585162" cy="284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90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Revoking of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charter was revoked because the colonists had violated several of the charter’s rules, which included basing laws on religious beliefs and discriminating against Anglicans.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95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We Go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1691, a newer, more anti-religious charter replaced the original one and also combined the Massachusetts Bay Colony, Plymouth Colony and several other colonies into one.</a:t>
            </a:r>
          </a:p>
          <a:p>
            <a:r>
              <a:rPr lang="en-US" dirty="0" smtClean="0"/>
              <a:t>The puritans, who had left England due to religious persecution, feared they were under attack again and were losing control of their colony. A feeling of uneasiness and discontent surrounded them.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797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Sickness, Rivalries and 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Other factors included a recent small pox epidemic in the colony, growing rivalries between families within the colony, a constant threat of attack from nearby Native-American tribes, and a recent influx of refugees trying to escape King William’s war with France in Canada and upstate New York.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326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Afflicted Girls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witchcraft hysteria in Salem first began in January of 1692 when a group of young girls, who later came to be known as the “afflicted girls,” fell ill after playing a fortune-telling game and began behaving strangely..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25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Many modern theories suggest the girls were suffering from epilepsy, boredom, child abuse, mental illness or even a disease brought on by eating rye infected with fungus.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641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Dark Time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Salem Witch Trials of 1692 were a dark time in American history.</a:t>
            </a:r>
          </a:p>
          <a:p>
            <a:r>
              <a:rPr lang="en-US" dirty="0" smtClean="0"/>
              <a:t>More than 200 people were accused of practicing witchcraft and 20 were killed during the hysteria. </a:t>
            </a:r>
          </a:p>
          <a:p>
            <a:r>
              <a:rPr lang="en-US" dirty="0" smtClean="0"/>
              <a:t>Ever since those dark days ended, the trials have become synonymous with mass hysteria and scapegoating.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637" y="4224422"/>
            <a:ext cx="2601515" cy="209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7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32439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Were the Salem Witch Trials?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Definition of the Salem Witch Trials: </a:t>
            </a:r>
          </a:p>
          <a:p>
            <a:r>
              <a:rPr lang="en-US" dirty="0" smtClean="0"/>
              <a:t>The Salem Witch Trials were a series of witchcraft cases brought before local magistrates in the colony of Salem, Massachusetts in 1692.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599" y="3638305"/>
            <a:ext cx="3848553" cy="258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0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6759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When Exactly Did the Salem Witch Trials Take Place?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4902053" cy="4854675"/>
          </a:xfrm>
        </p:spPr>
        <p:txBody>
          <a:bodyPr/>
          <a:lstStyle/>
          <a:p>
            <a:r>
              <a:rPr lang="en-US" dirty="0" smtClean="0"/>
              <a:t>The Salem Witch Trials officially began in February of 1692, when the afflicted girls accused the first three victims, </a:t>
            </a:r>
            <a:r>
              <a:rPr lang="en-US" dirty="0" err="1" smtClean="0"/>
              <a:t>Tituba</a:t>
            </a:r>
            <a:r>
              <a:rPr lang="en-US" dirty="0" smtClean="0"/>
              <a:t>, Sarah Good and Sarah Osborne, of witchcraft and ended in May of 1693, when the remaining victims were released from jail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805" y="1379832"/>
            <a:ext cx="3771900" cy="500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36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Caused the Salem Witch Trials?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Salem Witch Trials was a classic example of scapegoating. Fear combined with a “trigger,” a traumatic or stressful event, is what often leads to scapegoating. Fear of the Devil, and witches who did his bidding, was very real in Salem at the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489" y="3652124"/>
            <a:ext cx="2598734" cy="283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9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During this time period, people feared that the Devil was constantly trying to find ways to infiltrate and destroy Christians and their communities.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3076452"/>
            <a:ext cx="39751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3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a devout and strongly religious community living in near isolation in the mysterious New World, the community of Salem had a heightened sense of fear of the Devil and then experienced a “trigger” when Tituba, one of the accused witches, confessed that she and others were in fact witches working for the Devil.</a:t>
            </a:r>
          </a:p>
          <a:p>
            <a:r>
              <a:rPr lang="en-US" dirty="0" smtClean="0"/>
              <a:t>This induced panic and hysteria and quickly sparked a massive witch hunt. Although there were other contributing factors, this is the main reason why the Salem Witch Trials happened.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46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Confession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Massachusetts Bay colonists had accused and convicted people of witchcraft before, starting with Margaret Jones in 1648, but nobody in the colony had ever </a:t>
            </a:r>
            <a:r>
              <a:rPr lang="en-US" b="1" dirty="0" smtClean="0"/>
              <a:t>confessed</a:t>
            </a:r>
            <a:r>
              <a:rPr lang="en-US" dirty="0" smtClean="0"/>
              <a:t> to being a witch before or ominously stated that there were other witches out there. </a:t>
            </a:r>
          </a:p>
          <a:p>
            <a:r>
              <a:rPr lang="en-US" dirty="0" err="1" smtClean="0"/>
              <a:t>Tituba’s</a:t>
            </a:r>
            <a:r>
              <a:rPr lang="en-US" dirty="0" smtClean="0"/>
              <a:t> simple confession reinforced all of the colonist’s underlying fears!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572" y="4480549"/>
            <a:ext cx="27051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932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403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addition to this constant sense of fear, Salem residents were also under a great deal of stress during this period due to a number of factors.</a:t>
            </a:r>
          </a:p>
          <a:p>
            <a:r>
              <a:rPr lang="en-US" dirty="0" smtClean="0"/>
              <a:t>One major factor was that in 1684, King Charles II revoked the Massachusetts Bay Colony’s royal charter, a legal document granting the colonists permission to colonize the area.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052" y="1406578"/>
            <a:ext cx="3594100" cy="480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30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58</TotalTime>
  <Words>696</Words>
  <Application>Microsoft Macintosh PowerPoint</Application>
  <PresentationFormat>On-screen Show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The Salem Witch Trials</vt:lpstr>
      <vt:lpstr>A Dark Time in History</vt:lpstr>
      <vt:lpstr>What Were the Salem Witch Trials? </vt:lpstr>
      <vt:lpstr>When Exactly Did the Salem Witch Trials Take Place?</vt:lpstr>
      <vt:lpstr>What Caused the Salem Witch Trials?</vt:lpstr>
      <vt:lpstr>Fear</vt:lpstr>
      <vt:lpstr>The Trigger</vt:lpstr>
      <vt:lpstr>The Confession</vt:lpstr>
      <vt:lpstr>Stress</vt:lpstr>
      <vt:lpstr>Revoking of Charter</vt:lpstr>
      <vt:lpstr>Here We Go Again</vt:lpstr>
      <vt:lpstr>Sickness, Rivalries and Conflicts</vt:lpstr>
      <vt:lpstr>The Afflicted Girls</vt:lpstr>
      <vt:lpstr>Reasons?</vt:lpstr>
    </vt:vector>
  </TitlesOfParts>
  <Company>Penn-Trafford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Salem Witch Trials</dc:title>
  <dc:creator>Sharon Spada</dc:creator>
  <cp:lastModifiedBy>Sharon Spada</cp:lastModifiedBy>
  <cp:revision>4</cp:revision>
  <dcterms:created xsi:type="dcterms:W3CDTF">2015-09-02T10:31:23Z</dcterms:created>
  <dcterms:modified xsi:type="dcterms:W3CDTF">2015-09-02T11:29:40Z</dcterms:modified>
</cp:coreProperties>
</file>